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8" r:id="rId4"/>
    <p:sldId id="1149" r:id="rId5"/>
    <p:sldId id="1151" r:id="rId6"/>
    <p:sldId id="1152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2282" y="2810951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介绍二十四节气中春分、芒种、立秋和大寒的时间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天气和人们的活动。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981" y="1340768"/>
            <a:ext cx="10656450" cy="133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212573"/>
              </p:ext>
            </p:extLst>
          </p:nvPr>
        </p:nvGraphicFramePr>
        <p:xfrm>
          <a:off x="334567" y="953225"/>
          <a:ext cx="11521280" cy="5230368"/>
        </p:xfrm>
        <a:graphic>
          <a:graphicData uri="http://schemas.openxmlformats.org/drawingml/2006/table">
            <a:tbl>
              <a:tblPr firstRow="1" firstCol="1" bandRow="1"/>
              <a:tblGrid>
                <a:gridCol w="2880320">
                  <a:extLst>
                    <a:ext uri="{9D8B030D-6E8A-4147-A177-3AD203B41FA5}">
                      <a16:colId xmlns:a16="http://schemas.microsoft.com/office/drawing/2014/main" val="1050285483"/>
                    </a:ext>
                  </a:extLst>
                </a:gridCol>
                <a:gridCol w="2952327">
                  <a:extLst>
                    <a:ext uri="{9D8B030D-6E8A-4147-A177-3AD203B41FA5}">
                      <a16:colId xmlns:a16="http://schemas.microsoft.com/office/drawing/2014/main" val="2816112124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1121309718"/>
                    </a:ext>
                  </a:extLst>
                </a:gridCol>
                <a:gridCol w="3024337">
                  <a:extLst>
                    <a:ext uri="{9D8B030D-6E8A-4147-A177-3AD203B41FA5}">
                      <a16:colId xmlns:a16="http://schemas.microsoft.com/office/drawing/2014/main" val="27499193"/>
                    </a:ext>
                  </a:extLst>
                </a:gridCol>
              </a:tblGrid>
              <a:tr h="174075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Spring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Equinox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春分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4th term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March 20th—April 5th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Grain in Ear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芒种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9th term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June 5th—June 20th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Beginning of Autumn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立秋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13th term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August 7th—August 22nd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Greater Cold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大寒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24th term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January 20th— February 2nd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7998503"/>
                  </a:ext>
                </a:extLst>
              </a:tr>
              <a:tr h="2785208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Everything begins to grow and flowers 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come 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out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birds fly 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back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the north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always fly kites and go climbing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a long period of continuous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持续不断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rainy and cloudy </a:t>
                      </a:r>
                      <a:r>
                        <a:rPr lang="en-US" sz="22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weather</a:t>
                      </a:r>
                      <a:r>
                        <a:rPr lang="en-US" sz="22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Farmers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 busy sowing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播种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 working in the fields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leaves of trees start to fall, as the saying goes “One leaf falls, autumn arrives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 </a:t>
                      </a:r>
                      <a:endParaRPr lang="en-US" sz="2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 feel that the wind is getting cool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is snowy and cold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  <a:tab pos="8731250" algn="l"/>
                        </a:tabLst>
                      </a:pP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wear thick clothes to keep 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warm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Children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often make snowmen and do some winter sports like ice skating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09966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0488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6738" algn="l"/>
                <a:tab pos="6210300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 Equinox is the best time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6738" algn="l"/>
                <a:tab pos="6210300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kites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leaves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6738" algn="l"/>
                <a:tab pos="6210300" algn="l"/>
                <a:tab pos="87312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snowmen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crops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3186" y="159918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16285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“Spring Equinox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春分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always fly kites and go climbing.”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春分时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人们总是放风筝和爬山。故选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141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6738" algn="l"/>
                <a:tab pos="6210300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How’s the weather during Grain in Ear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6738" algn="l"/>
                <a:tab pos="6210300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cloudy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6738" algn="l"/>
                <a:tab pos="6210300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145516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5132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“Grain in Ear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芒种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a long period of continuous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持续不断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rainy and cloudy weather.”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芒种有一段很长时间的下雨和多云天气。故选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880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2624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6210300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solar term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last one of all the solar terms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Equinox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Beginning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Autumn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9168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5088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“Greater Cold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24th term”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可知二十四节气的最后一个节气是大寒。故选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9571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291</Words>
  <Application>Microsoft Office PowerPoint</Application>
  <PresentationFormat>自定义</PresentationFormat>
  <Paragraphs>38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451</cp:revision>
  <dcterms:created xsi:type="dcterms:W3CDTF">2020-11-06T05:24:00Z</dcterms:created>
  <dcterms:modified xsi:type="dcterms:W3CDTF">2025-09-17T17:49:19Z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